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3" r:id="rId2"/>
    <p:sldId id="258" r:id="rId3"/>
    <p:sldId id="268" r:id="rId4"/>
    <p:sldId id="269" r:id="rId5"/>
    <p:sldId id="270" r:id="rId6"/>
    <p:sldId id="271" r:id="rId7"/>
    <p:sldId id="272" r:id="rId8"/>
    <p:sldId id="259" r:id="rId9"/>
    <p:sldId id="266" r:id="rId10"/>
    <p:sldId id="263" r:id="rId11"/>
    <p:sldId id="265" r:id="rId12"/>
    <p:sldId id="262" r:id="rId13"/>
    <p:sldId id="261" r:id="rId14"/>
    <p:sldId id="267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6621F-215F-4B47-9311-F3D1C69B7399}" type="datetimeFigureOut">
              <a:rPr lang="zh-CN" altLang="en-US" smtClean="0"/>
              <a:pPr/>
              <a:t>2017/5/3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C9138-929F-4044-9673-A45D6B19B3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C9138-929F-4044-9673-A45D6B19B3A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Tel:(0)1396797989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crossmugs.com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0.png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21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2.jpe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36.jpeg"/><Relationship Id="rId10" Type="http://schemas.openxmlformats.org/officeDocument/2006/relationships/image" Target="../media/image68.jpeg"/><Relationship Id="rId4" Type="http://schemas.openxmlformats.org/officeDocument/2006/relationships/image" Target="../media/image63.jpeg"/><Relationship Id="rId9" Type="http://schemas.openxmlformats.org/officeDocument/2006/relationships/image" Target="../media/image6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10" Type="http://schemas.openxmlformats.org/officeDocument/2006/relationships/image" Target="../media/image78.jpeg"/><Relationship Id="rId4" Type="http://schemas.openxmlformats.org/officeDocument/2006/relationships/image" Target="../media/image73.jpe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755650"/>
            <a:ext cx="9144032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占位符 1"/>
          <p:cNvSpPr txBox="1">
            <a:spLocks noChangeArrowheads="1"/>
          </p:cNvSpPr>
          <p:nvPr/>
        </p:nvSpPr>
        <p:spPr>
          <a:xfrm>
            <a:off x="685800" y="1371600"/>
            <a:ext cx="7754938" cy="484348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zh-CN" sz="3600" b="1" dirty="0" smtClean="0">
              <a:sym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16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+mn-cs"/>
                <a:sym typeface="Arial" pitchFamily="34" charset="0"/>
              </a:rPr>
              <a:t>WELCOME</a:t>
            </a:r>
            <a:r>
              <a:rPr kumimoji="0" lang="en-US" altLang="zh-CN" sz="16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+mn-cs"/>
                <a:sym typeface="Arial" pitchFamily="34" charset="0"/>
              </a:rPr>
              <a:t> </a:t>
            </a:r>
            <a:r>
              <a:rPr kumimoji="0" lang="en-US" altLang="zh-CN" sz="16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+mn-cs"/>
                <a:sym typeface="Arial" pitchFamily="34" charset="0"/>
              </a:rPr>
              <a:t>!</a:t>
            </a:r>
            <a:r>
              <a:rPr kumimoji="0" lang="en-US" altLang="zh-CN" sz="1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Arial" pitchFamily="34" charset="0"/>
              </a:rPr>
              <a:t> </a:t>
            </a:r>
            <a:r>
              <a:rPr kumimoji="0" lang="en-US" altLang="zh-CN" sz="1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    </a:t>
            </a: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zh-CN" sz="3200" b="1" dirty="0" smtClean="0">
              <a:sym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zh-CN" sz="3200" b="1" dirty="0" smtClean="0">
              <a:sym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5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WUYI HENGHUI IMPORT &amp; EXPORT CO.,LTD.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5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WUYI XINXIHANG INDUSTRY &amp; TRADE CO.,LTD.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Add:NO.701-703,7</a:t>
            </a:r>
            <a:r>
              <a:rPr kumimoji="0" lang="en-US" altLang="zh-CN" sz="3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th</a:t>
            </a:r>
            <a:r>
              <a:rPr kumimoji="0" lang="en-US" altLang="zh-CN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r>
              <a:rPr kumimoji="0" lang="en-US" altLang="zh-CN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building,B</a:t>
            </a:r>
            <a:r>
              <a:rPr kumimoji="0" lang="en-US" altLang="zh-CN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r>
              <a:rPr kumimoji="0" lang="en-US" altLang="zh-CN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block,Hushang</a:t>
            </a:r>
            <a:r>
              <a:rPr kumimoji="0" lang="en-US" altLang="zh-CN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r>
              <a:rPr kumimoji="0" lang="en-US" altLang="zh-CN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Plaza,Wuyi,Zhejiang,China</a:t>
            </a:r>
            <a:r>
              <a:rPr kumimoji="0" lang="en-US" altLang="zh-CN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altLang="zh-CN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altLang="zh-CN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E-mail: Williamwang324@VIP.163.COM</a:t>
            </a:r>
            <a:br>
              <a:rPr kumimoji="0" lang="en-US" altLang="zh-CN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altLang="zh-CN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  <a:hlinkClick r:id="rId3"/>
              </a:rPr>
              <a:t>Tel:(0)13967979898</a:t>
            </a:r>
            <a:r>
              <a:rPr kumimoji="0" lang="en-US" altLang="zh-CN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 Website: </a:t>
            </a:r>
            <a:r>
              <a:rPr kumimoji="0" lang="en-US" altLang="zh-CN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  <a:hlinkClick r:id="rId4"/>
              </a:rPr>
              <a:t>www.crossmugs.com</a:t>
            </a:r>
            <a:endParaRPr kumimoji="0" lang="en-US" altLang="zh-CN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图片 6" descr="QQ截图20160314200108_副本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142853"/>
            <a:ext cx="1879598" cy="47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14282" y="142852"/>
            <a:ext cx="13260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2017</a:t>
            </a:r>
            <a:endParaRPr lang="zh-CN" altLang="en-US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3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5" y="1428736"/>
            <a:ext cx="936464" cy="2224103"/>
          </a:xfrm>
          <a:prstGeom prst="rect">
            <a:avLst/>
          </a:prstGeom>
        </p:spPr>
      </p:pic>
      <p:pic>
        <p:nvPicPr>
          <p:cNvPr id="3" name="图片 2" descr="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1767402"/>
            <a:ext cx="785818" cy="1957934"/>
          </a:xfrm>
          <a:prstGeom prst="rect">
            <a:avLst/>
          </a:prstGeom>
        </p:spPr>
      </p:pic>
      <p:pic>
        <p:nvPicPr>
          <p:cNvPr id="4" name="图片 3" descr="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4071942"/>
            <a:ext cx="1179628" cy="2379250"/>
          </a:xfrm>
          <a:prstGeom prst="rect">
            <a:avLst/>
          </a:prstGeom>
        </p:spPr>
      </p:pic>
      <p:pic>
        <p:nvPicPr>
          <p:cNvPr id="5" name="图片 4" descr="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6" y="1293308"/>
            <a:ext cx="1143008" cy="2421444"/>
          </a:xfrm>
          <a:prstGeom prst="rect">
            <a:avLst/>
          </a:prstGeom>
        </p:spPr>
      </p:pic>
      <p:pic>
        <p:nvPicPr>
          <p:cNvPr id="6" name="图片 5" descr="8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3702" y="1318022"/>
            <a:ext cx="1214414" cy="2396730"/>
          </a:xfrm>
          <a:prstGeom prst="rect">
            <a:avLst/>
          </a:prstGeom>
        </p:spPr>
      </p:pic>
      <p:pic>
        <p:nvPicPr>
          <p:cNvPr id="7" name="图片 6" descr="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488" y="3929066"/>
            <a:ext cx="1405803" cy="2512379"/>
          </a:xfrm>
          <a:prstGeom prst="rect">
            <a:avLst/>
          </a:prstGeom>
        </p:spPr>
      </p:pic>
      <p:pic>
        <p:nvPicPr>
          <p:cNvPr id="12" name="图片 11" descr="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8794" y="4000504"/>
            <a:ext cx="835757" cy="2500306"/>
          </a:xfrm>
          <a:prstGeom prst="rect">
            <a:avLst/>
          </a:prstGeom>
        </p:spPr>
      </p:pic>
      <p:pic>
        <p:nvPicPr>
          <p:cNvPr id="13" name="图片 12" descr="OD750SCB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1802" y="1500174"/>
            <a:ext cx="1073827" cy="2205035"/>
          </a:xfrm>
          <a:prstGeom prst="rect">
            <a:avLst/>
          </a:prstGeom>
        </p:spPr>
      </p:pic>
      <p:pic>
        <p:nvPicPr>
          <p:cNvPr id="14" name="图片 13" descr="OD750SS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43372" y="1285860"/>
            <a:ext cx="1243270" cy="2495549"/>
          </a:xfrm>
          <a:prstGeom prst="rect">
            <a:avLst/>
          </a:prstGeom>
        </p:spPr>
      </p:pic>
      <p:pic>
        <p:nvPicPr>
          <p:cNvPr id="16" name="图片 15" descr="OD680TCM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25952" y="3714752"/>
            <a:ext cx="1760824" cy="2767009"/>
          </a:xfrm>
          <a:prstGeom prst="rect">
            <a:avLst/>
          </a:prstGeom>
        </p:spPr>
      </p:pic>
      <p:pic>
        <p:nvPicPr>
          <p:cNvPr id="18" name="图片 17" descr="OD9215VM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29968" y="4252935"/>
            <a:ext cx="1585172" cy="2247899"/>
          </a:xfrm>
          <a:prstGeom prst="rect">
            <a:avLst/>
          </a:prstGeom>
        </p:spPr>
      </p:pic>
      <p:pic>
        <p:nvPicPr>
          <p:cNvPr id="19" name="图片 18" descr="OD380TM1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01008" y="4590153"/>
            <a:ext cx="1399686" cy="1910681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84096" y="282339"/>
            <a:ext cx="78245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2017 POPULAR ITEM NEW EXTENSIONS </a:t>
            </a:r>
            <a:endParaRPr lang="zh-CN" alt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0029" y="2786058"/>
            <a:ext cx="11334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图片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500174"/>
            <a:ext cx="11239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图片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5143512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图片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1725406"/>
            <a:ext cx="2786082" cy="116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图片 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4162437"/>
            <a:ext cx="16033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图片 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82181" y="2714620"/>
            <a:ext cx="2433157" cy="98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图片 2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86050" y="5286388"/>
            <a:ext cx="166247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图片 2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1538" y="3071810"/>
            <a:ext cx="229552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图片 2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57752" y="5429264"/>
            <a:ext cx="1571636" cy="9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图片 2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00166" y="4143380"/>
            <a:ext cx="2214578" cy="7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QQ图片201704191751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43372" y="1329975"/>
            <a:ext cx="1571636" cy="1275101"/>
          </a:xfrm>
          <a:prstGeom prst="rect">
            <a:avLst/>
          </a:prstGeom>
        </p:spPr>
      </p:pic>
      <p:pic>
        <p:nvPicPr>
          <p:cNvPr id="20" name="图片 19" descr="QQ图片20170419175457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5203" y="1428736"/>
            <a:ext cx="1462219" cy="785818"/>
          </a:xfrm>
          <a:prstGeom prst="rect">
            <a:avLst/>
          </a:prstGeom>
        </p:spPr>
      </p:pic>
      <p:pic>
        <p:nvPicPr>
          <p:cNvPr id="21" name="图片 20" descr="QQ图片201704191755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14414" y="2220898"/>
            <a:ext cx="1071570" cy="621775"/>
          </a:xfrm>
          <a:prstGeom prst="rect">
            <a:avLst/>
          </a:prstGeom>
        </p:spPr>
      </p:pic>
      <p:pic>
        <p:nvPicPr>
          <p:cNvPr id="22" name="图片 21" descr="QQ图片20170419175614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72264" y="4071942"/>
            <a:ext cx="1143008" cy="977573"/>
          </a:xfrm>
          <a:prstGeom prst="rect">
            <a:avLst/>
          </a:prstGeom>
        </p:spPr>
      </p:pic>
      <p:pic>
        <p:nvPicPr>
          <p:cNvPr id="18" name="图片 16" descr="3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71538" y="5214950"/>
            <a:ext cx="1428760" cy="114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图片 15" descr="5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500826" y="1285860"/>
            <a:ext cx="1071570" cy="46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矩形 23"/>
          <p:cNvSpPr/>
          <p:nvPr/>
        </p:nvSpPr>
        <p:spPr>
          <a:xfrm>
            <a:off x="785786" y="357166"/>
            <a:ext cx="78215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400" b="1" cap="none" spc="50" noProof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EUROPE &amp; AUSTRALIA MARKET </a:t>
            </a:r>
            <a:endParaRPr lang="zh-CN" alt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OD700T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4696" y="4286256"/>
            <a:ext cx="745998" cy="1677666"/>
          </a:xfrm>
          <a:prstGeom prst="rect">
            <a:avLst/>
          </a:prstGeom>
        </p:spPr>
      </p:pic>
      <p:pic>
        <p:nvPicPr>
          <p:cNvPr id="17" name="图片 16" descr="1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2050166"/>
            <a:ext cx="3500462" cy="3236222"/>
          </a:xfrm>
          <a:prstGeom prst="rect">
            <a:avLst/>
          </a:prstGeom>
        </p:spPr>
      </p:pic>
      <p:pic>
        <p:nvPicPr>
          <p:cNvPr id="19" name="图片 18" descr="1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1500174"/>
            <a:ext cx="857256" cy="1873874"/>
          </a:xfrm>
          <a:prstGeom prst="rect">
            <a:avLst/>
          </a:prstGeom>
        </p:spPr>
      </p:pic>
      <p:pic>
        <p:nvPicPr>
          <p:cNvPr id="20" name="图片 19" descr="12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0219" y="1500174"/>
            <a:ext cx="893351" cy="1928826"/>
          </a:xfrm>
          <a:prstGeom prst="rect">
            <a:avLst/>
          </a:prstGeom>
        </p:spPr>
      </p:pic>
      <p:pic>
        <p:nvPicPr>
          <p:cNvPr id="21" name="图片 20" descr="OD601T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49495" y="4143380"/>
            <a:ext cx="808455" cy="1785950"/>
          </a:xfrm>
          <a:prstGeom prst="rect">
            <a:avLst/>
          </a:prstGeom>
        </p:spPr>
      </p:pic>
      <p:pic>
        <p:nvPicPr>
          <p:cNvPr id="24" name="图片 23" descr="OD602TB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3212" y="4071942"/>
            <a:ext cx="761994" cy="1904984"/>
          </a:xfrm>
          <a:prstGeom prst="rect">
            <a:avLst/>
          </a:prstGeom>
        </p:spPr>
      </p:pic>
      <p:pic>
        <p:nvPicPr>
          <p:cNvPr id="25" name="图片 24" descr="OD751TB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2695" y="1428736"/>
            <a:ext cx="1035387" cy="1928826"/>
          </a:xfrm>
          <a:prstGeom prst="rect">
            <a:avLst/>
          </a:prstGeom>
        </p:spPr>
      </p:pic>
      <p:pic>
        <p:nvPicPr>
          <p:cNvPr id="26" name="图片 25" descr="OD900TB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9836" y="4005297"/>
            <a:ext cx="1148378" cy="1995471"/>
          </a:xfrm>
          <a:prstGeom prst="rect">
            <a:avLst/>
          </a:prstGeom>
        </p:spPr>
      </p:pic>
      <p:pic>
        <p:nvPicPr>
          <p:cNvPr id="33" name="图片 32" descr="OD650TBD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35341" y="1428736"/>
            <a:ext cx="908559" cy="1928826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769776" y="357166"/>
            <a:ext cx="65820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noProof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2016 EUROPE MARKET FASHIONS</a:t>
            </a:r>
            <a:endParaRPr lang="zh-CN" alt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786182" y="3429000"/>
            <a:ext cx="476610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TRITAN BOTTLE</a:t>
            </a:r>
            <a:endParaRPr lang="zh-CN" alt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6286512" y="5500702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HEALTHY DRINKS</a:t>
            </a:r>
          </a:p>
          <a:p>
            <a:r>
              <a:rPr lang="en-US" altLang="zh-CN" sz="2400" dirty="0" smtClean="0"/>
              <a:t>TEA MUG IS COMING  </a:t>
            </a:r>
            <a:endParaRPr lang="zh-CN" altLang="en-US" sz="2400" dirty="0"/>
          </a:p>
        </p:txBody>
      </p:sp>
      <p:pic>
        <p:nvPicPr>
          <p:cNvPr id="30" name="图片 29" descr="OD3116S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3473970"/>
            <a:ext cx="1357322" cy="2241046"/>
          </a:xfrm>
          <a:prstGeom prst="rect">
            <a:avLst/>
          </a:prstGeom>
        </p:spPr>
      </p:pic>
      <p:pic>
        <p:nvPicPr>
          <p:cNvPr id="32" name="图片 31" descr="OD381T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3650579"/>
            <a:ext cx="1143008" cy="1850123"/>
          </a:xfrm>
          <a:prstGeom prst="rect">
            <a:avLst/>
          </a:prstGeom>
        </p:spPr>
      </p:pic>
      <p:pic>
        <p:nvPicPr>
          <p:cNvPr id="33" name="图片 32" descr="OD680TC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934" y="1816540"/>
            <a:ext cx="2071703" cy="3255534"/>
          </a:xfrm>
          <a:prstGeom prst="rect">
            <a:avLst/>
          </a:prstGeom>
        </p:spPr>
      </p:pic>
      <p:pic>
        <p:nvPicPr>
          <p:cNvPr id="34" name="图片 33" descr="OD350TM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8158" y="5514635"/>
            <a:ext cx="788354" cy="1105659"/>
          </a:xfrm>
          <a:prstGeom prst="rect">
            <a:avLst/>
          </a:prstGeom>
        </p:spPr>
      </p:pic>
      <p:pic>
        <p:nvPicPr>
          <p:cNvPr id="35" name="图片 34" descr="OD300V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5852" y="4000504"/>
            <a:ext cx="1113448" cy="2362679"/>
          </a:xfrm>
          <a:prstGeom prst="rect">
            <a:avLst/>
          </a:prstGeom>
        </p:spPr>
      </p:pic>
      <p:pic>
        <p:nvPicPr>
          <p:cNvPr id="36" name="图片 35" descr="GREEN TE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14293" y="5302154"/>
            <a:ext cx="1886401" cy="1341556"/>
          </a:xfrm>
          <a:prstGeom prst="rect">
            <a:avLst/>
          </a:prstGeom>
        </p:spPr>
      </p:pic>
      <p:pic>
        <p:nvPicPr>
          <p:cNvPr id="38" name="图片 37" descr="OD351TM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4698" y="3601565"/>
            <a:ext cx="1239268" cy="1899137"/>
          </a:xfrm>
          <a:prstGeom prst="rect">
            <a:avLst/>
          </a:prstGeom>
        </p:spPr>
      </p:pic>
      <p:pic>
        <p:nvPicPr>
          <p:cNvPr id="39" name="图片 38" descr="OD2215A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4546" y="1123071"/>
            <a:ext cx="1714512" cy="2305929"/>
          </a:xfrm>
          <a:prstGeom prst="rect">
            <a:avLst/>
          </a:prstGeom>
        </p:spPr>
      </p:pic>
      <p:pic>
        <p:nvPicPr>
          <p:cNvPr id="40" name="图片 39" descr="OD9115AS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9659" y="849676"/>
            <a:ext cx="1946325" cy="2579324"/>
          </a:xfrm>
          <a:prstGeom prst="rect">
            <a:avLst/>
          </a:prstGeom>
        </p:spPr>
      </p:pic>
      <p:pic>
        <p:nvPicPr>
          <p:cNvPr id="41" name="图片 40" descr="OD2012AS TWO DRINK WAY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43636" y="996861"/>
            <a:ext cx="2428892" cy="2575015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>
            <a:off x="-214313" y="214290"/>
            <a:ext cx="93583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2017 CROSSMUG NEW EXTENSION</a:t>
            </a:r>
            <a:endParaRPr lang="zh-CN" alt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35716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2017 FASHION BOTTLE NEW EXTENSION</a:t>
            </a:r>
            <a:endParaRPr lang="zh-CN" altLang="en-US" sz="3600" dirty="0"/>
          </a:p>
        </p:txBody>
      </p:sp>
      <p:pic>
        <p:nvPicPr>
          <p:cNvPr id="5" name="图片 4" descr="OD422T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4076719"/>
            <a:ext cx="1177414" cy="2281239"/>
          </a:xfrm>
          <a:prstGeom prst="rect">
            <a:avLst/>
          </a:prstGeom>
        </p:spPr>
      </p:pic>
      <p:pic>
        <p:nvPicPr>
          <p:cNvPr id="6" name="图片 5" descr="OD572T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285860"/>
            <a:ext cx="928694" cy="2364730"/>
          </a:xfrm>
          <a:prstGeom prst="rect">
            <a:avLst/>
          </a:prstGeom>
        </p:spPr>
      </p:pic>
      <p:pic>
        <p:nvPicPr>
          <p:cNvPr id="7" name="图片 6" descr="OD552TB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790" y="1357298"/>
            <a:ext cx="1147606" cy="2300289"/>
          </a:xfrm>
          <a:prstGeom prst="rect">
            <a:avLst/>
          </a:prstGeom>
        </p:spPr>
      </p:pic>
      <p:pic>
        <p:nvPicPr>
          <p:cNvPr id="8" name="图片 7" descr="OD712TB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4091008"/>
            <a:ext cx="914400" cy="2266950"/>
          </a:xfrm>
          <a:prstGeom prst="rect">
            <a:avLst/>
          </a:prstGeom>
        </p:spPr>
      </p:pic>
      <p:pic>
        <p:nvPicPr>
          <p:cNvPr id="9" name="图片 8" descr="OD722TB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3834" y="4116751"/>
            <a:ext cx="785818" cy="2241207"/>
          </a:xfrm>
          <a:prstGeom prst="rect">
            <a:avLst/>
          </a:prstGeom>
        </p:spPr>
      </p:pic>
      <p:pic>
        <p:nvPicPr>
          <p:cNvPr id="10" name="图片 9" descr="OD551TB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8083" y="1285860"/>
            <a:ext cx="1218282" cy="2357454"/>
          </a:xfrm>
          <a:prstGeom prst="rect">
            <a:avLst/>
          </a:prstGeom>
        </p:spPr>
      </p:pic>
      <p:pic>
        <p:nvPicPr>
          <p:cNvPr id="11" name="图片 10" descr="OD550TBD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7818" y="1357298"/>
            <a:ext cx="1285884" cy="2282200"/>
          </a:xfrm>
          <a:prstGeom prst="rect">
            <a:avLst/>
          </a:prstGeom>
        </p:spPr>
      </p:pic>
      <p:pic>
        <p:nvPicPr>
          <p:cNvPr id="12" name="图片 11" descr="OD750S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3250" y="4000504"/>
            <a:ext cx="1138882" cy="2286016"/>
          </a:xfrm>
          <a:prstGeom prst="rect">
            <a:avLst/>
          </a:prstGeom>
        </p:spPr>
      </p:pic>
      <p:pic>
        <p:nvPicPr>
          <p:cNvPr id="15" name="图片 14" descr="TRITAN MUG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2246" y="2304441"/>
            <a:ext cx="3928316" cy="326769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500562" y="3643314"/>
            <a:ext cx="30718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FASHION LINE</a:t>
            </a:r>
            <a:endParaRPr lang="zh-CN" alt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十角星 12"/>
          <p:cNvSpPr/>
          <p:nvPr/>
        </p:nvSpPr>
        <p:spPr>
          <a:xfrm>
            <a:off x="142844" y="1285860"/>
            <a:ext cx="2286016" cy="1143008"/>
          </a:xfrm>
          <a:prstGeom prst="star10">
            <a:avLst/>
          </a:prstGeom>
          <a:solidFill>
            <a:srgbClr val="E4E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 err="1" smtClean="0">
                <a:solidFill>
                  <a:srgbClr val="0070C0"/>
                </a:solidFill>
              </a:rPr>
              <a:t>Heathy</a:t>
            </a:r>
            <a:r>
              <a:rPr lang="en-US" altLang="zh-CN" sz="1600" dirty="0" smtClean="0">
                <a:solidFill>
                  <a:srgbClr val="0070C0"/>
                </a:solidFill>
              </a:rPr>
              <a:t> life, Let’s join with </a:t>
            </a:r>
            <a:r>
              <a:rPr lang="en-US" altLang="zh-CN" sz="1600" dirty="0" err="1" smtClean="0">
                <a:solidFill>
                  <a:srgbClr val="0070C0"/>
                </a:solidFill>
              </a:rPr>
              <a:t>fruittttt</a:t>
            </a:r>
            <a:endParaRPr lang="en-US" altLang="zh-CN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图片 14" descr="QQ截图20160314200108_副本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5262" y="6143644"/>
            <a:ext cx="2012838" cy="50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文本框 18"/>
          <p:cNvSpPr txBox="1">
            <a:spLocks noChangeArrowheads="1"/>
          </p:cNvSpPr>
          <p:nvPr/>
        </p:nvSpPr>
        <p:spPr bwMode="auto">
          <a:xfrm>
            <a:off x="714348" y="2021555"/>
            <a:ext cx="7715304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dirty="0" smtClean="0">
                <a:ea typeface="微软雅黑" pitchFamily="34" charset="-122"/>
              </a:rPr>
              <a:t>We </a:t>
            </a:r>
            <a:r>
              <a:rPr lang="en-US" altLang="zh-CN" dirty="0">
                <a:ea typeface="微软雅黑" pitchFamily="34" charset="-122"/>
              </a:rPr>
              <a:t>are professional manufacturer of producing </a:t>
            </a:r>
            <a:r>
              <a:rPr lang="en-US" altLang="zh-CN" dirty="0" smtClean="0">
                <a:ea typeface="微软雅黑" pitchFamily="34" charset="-122"/>
              </a:rPr>
              <a:t>all kinds of </a:t>
            </a:r>
            <a:r>
              <a:rPr lang="en-US" altLang="zh-CN" dirty="0">
                <a:ea typeface="微软雅黑" pitchFamily="34" charset="-122"/>
              </a:rPr>
              <a:t>travel mugs, vacuum </a:t>
            </a:r>
            <a:r>
              <a:rPr lang="en-US" altLang="zh-CN" dirty="0" smtClean="0">
                <a:ea typeface="微软雅黑" pitchFamily="34" charset="-122"/>
              </a:rPr>
              <a:t>flasks, </a:t>
            </a:r>
            <a:r>
              <a:rPr lang="en-US" altLang="zh-CN" dirty="0">
                <a:ea typeface="微软雅黑" pitchFamily="34" charset="-122"/>
              </a:rPr>
              <a:t>sport bottles, lunch boxes ,food  jugs etc.</a:t>
            </a:r>
          </a:p>
          <a:p>
            <a:pPr algn="just">
              <a:lnSpc>
                <a:spcPct val="130000"/>
              </a:lnSpc>
            </a:pPr>
            <a:endParaRPr lang="en-US" altLang="zh-CN" dirty="0">
              <a:ea typeface="微软雅黑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dirty="0" smtClean="0">
                <a:ea typeface="微软雅黑" pitchFamily="34" charset="-122"/>
                <a:sym typeface="Arial" pitchFamily="34" charset="0"/>
              </a:rPr>
              <a:t>Have got </a:t>
            </a:r>
            <a:r>
              <a:rPr lang="en-US" altLang="zh-CN" dirty="0">
                <a:ea typeface="微软雅黑" pitchFamily="34" charset="-122"/>
                <a:sym typeface="Arial" pitchFamily="34" charset="0"/>
              </a:rPr>
              <a:t>BSCI, SEDEX, WCA, </a:t>
            </a:r>
            <a:r>
              <a:rPr lang="en-US" altLang="zh-CN" dirty="0" smtClean="0">
                <a:ea typeface="微软雅黑" pitchFamily="34" charset="-122"/>
                <a:sym typeface="Arial" pitchFamily="34" charset="0"/>
              </a:rPr>
              <a:t>GSV, </a:t>
            </a:r>
            <a:r>
              <a:rPr lang="en-US" altLang="zh-CN" dirty="0">
                <a:ea typeface="微软雅黑" pitchFamily="34" charset="-122"/>
                <a:sym typeface="Arial" pitchFamily="34" charset="0"/>
              </a:rPr>
              <a:t>ISO9001  Certification. Main market </a:t>
            </a:r>
            <a:r>
              <a:rPr lang="en-US" altLang="zh-CN" dirty="0" smtClean="0">
                <a:ea typeface="微软雅黑" pitchFamily="34" charset="-122"/>
                <a:sym typeface="Arial" pitchFamily="34" charset="0"/>
              </a:rPr>
              <a:t>are </a:t>
            </a:r>
            <a:r>
              <a:rPr lang="en-US" altLang="zh-CN" dirty="0">
                <a:ea typeface="微软雅黑" pitchFamily="34" charset="-122"/>
                <a:sym typeface="Arial" pitchFamily="34" charset="0"/>
              </a:rPr>
              <a:t>Germany , UK , Poland ,USA and Australia. We have got good customers like as Tesco</a:t>
            </a:r>
            <a:r>
              <a:rPr lang="en-US" altLang="zh-CN" dirty="0" smtClean="0">
                <a:ea typeface="微软雅黑" pitchFamily="34" charset="-122"/>
                <a:sym typeface="Arial" pitchFamily="34" charset="0"/>
              </a:rPr>
              <a:t>, Morrison, Wilkinson, BM</a:t>
            </a:r>
            <a:r>
              <a:rPr lang="en-US" altLang="zh-CN" dirty="0">
                <a:ea typeface="微软雅黑" pitchFamily="34" charset="-122"/>
                <a:sym typeface="Arial" pitchFamily="34" charset="0"/>
              </a:rPr>
              <a:t>, </a:t>
            </a:r>
            <a:r>
              <a:rPr lang="en-US" altLang="zh-CN" dirty="0" err="1">
                <a:ea typeface="微软雅黑" pitchFamily="34" charset="-122"/>
                <a:sym typeface="Arial" pitchFamily="34" charset="0"/>
              </a:rPr>
              <a:t>Poundland</a:t>
            </a:r>
            <a:r>
              <a:rPr lang="en-US" altLang="zh-CN" dirty="0" smtClean="0">
                <a:ea typeface="微软雅黑" pitchFamily="34" charset="-122"/>
                <a:sym typeface="Arial" pitchFamily="34" charset="0"/>
              </a:rPr>
              <a:t>, Coop, Carrefour, </a:t>
            </a:r>
            <a:r>
              <a:rPr lang="en-US" altLang="zh-CN" dirty="0" err="1" smtClean="0">
                <a:ea typeface="微软雅黑" pitchFamily="34" charset="-122"/>
                <a:sym typeface="Arial" pitchFamily="34" charset="0"/>
              </a:rPr>
              <a:t>Aldi</a:t>
            </a:r>
            <a:r>
              <a:rPr lang="en-US" altLang="zh-CN" dirty="0">
                <a:ea typeface="微软雅黑" pitchFamily="34" charset="-122"/>
                <a:sym typeface="Arial" pitchFamily="34" charset="0"/>
              </a:rPr>
              <a:t>, </a:t>
            </a:r>
            <a:r>
              <a:rPr lang="en-US" altLang="zh-CN" dirty="0" err="1">
                <a:ea typeface="微软雅黑" pitchFamily="34" charset="-122"/>
                <a:sym typeface="Arial" pitchFamily="34" charset="0"/>
              </a:rPr>
              <a:t>Lidl</a:t>
            </a:r>
            <a:r>
              <a:rPr lang="en-US" altLang="zh-CN" dirty="0" smtClean="0">
                <a:ea typeface="微软雅黑" pitchFamily="34" charset="-122"/>
                <a:sym typeface="Arial" pitchFamily="34" charset="0"/>
              </a:rPr>
              <a:t>, </a:t>
            </a:r>
            <a:r>
              <a:rPr lang="en-US" altLang="zh-CN" dirty="0" err="1" smtClean="0">
                <a:ea typeface="微软雅黑" pitchFamily="34" charset="-122"/>
                <a:sym typeface="Arial" pitchFamily="34" charset="0"/>
              </a:rPr>
              <a:t>Kaufland</a:t>
            </a:r>
            <a:r>
              <a:rPr lang="en-US" altLang="zh-CN" dirty="0" smtClean="0">
                <a:ea typeface="微软雅黑" pitchFamily="34" charset="-122"/>
                <a:sym typeface="Arial" pitchFamily="34" charset="0"/>
              </a:rPr>
              <a:t>, CVS, Loblaw</a:t>
            </a:r>
            <a:r>
              <a:rPr lang="en-US" altLang="zh-CN" dirty="0">
                <a:ea typeface="微软雅黑" pitchFamily="34" charset="-122"/>
                <a:sym typeface="Arial" pitchFamily="34" charset="0"/>
              </a:rPr>
              <a:t>, </a:t>
            </a:r>
            <a:r>
              <a:rPr lang="en-US" altLang="zh-CN" dirty="0" err="1" smtClean="0">
                <a:ea typeface="微软雅黑" pitchFamily="34" charset="-122"/>
                <a:sym typeface="Arial" pitchFamily="34" charset="0"/>
              </a:rPr>
              <a:t>Officework</a:t>
            </a:r>
            <a:r>
              <a:rPr lang="en-US" altLang="zh-CN" dirty="0" smtClean="0">
                <a:ea typeface="微软雅黑" pitchFamily="34" charset="-122"/>
                <a:sym typeface="Arial" pitchFamily="34" charset="0"/>
              </a:rPr>
              <a:t>, Woolworth, Pepco, Sainsbury </a:t>
            </a:r>
            <a:r>
              <a:rPr lang="en-US" altLang="zh-CN" dirty="0">
                <a:ea typeface="微软雅黑" pitchFamily="34" charset="-122"/>
                <a:sym typeface="Arial" pitchFamily="34" charset="0"/>
              </a:rPr>
              <a:t>,etc</a:t>
            </a:r>
          </a:p>
          <a:p>
            <a:pPr algn="just">
              <a:lnSpc>
                <a:spcPct val="130000"/>
              </a:lnSpc>
            </a:pPr>
            <a:endParaRPr lang="en-US" altLang="zh-CN" dirty="0">
              <a:ea typeface="微软雅黑" pitchFamily="34" charset="-122"/>
              <a:sym typeface="Arial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zh-CN" dirty="0">
                <a:ea typeface="微软雅黑" pitchFamily="34" charset="-122"/>
                <a:sym typeface="Arial" pitchFamily="34" charset="0"/>
              </a:rPr>
              <a:t>All products meet food safety testing standard , we have got certificate like as LFGB,FDA,REACH,EN12546 etc. Now our daily production reach over 25,000pcs.</a:t>
            </a:r>
          </a:p>
          <a:p>
            <a:pPr>
              <a:lnSpc>
                <a:spcPct val="130000"/>
              </a:lnSpc>
            </a:pPr>
            <a:endParaRPr lang="en-US" altLang="zh-CN" dirty="0">
              <a:solidFill>
                <a:srgbClr val="0070C0"/>
              </a:solidFill>
              <a:ea typeface="微软雅黑" pitchFamily="34" charset="-122"/>
              <a:sym typeface="Arial" pitchFamily="34" charset="0"/>
            </a:endParaRPr>
          </a:p>
          <a:p>
            <a:pPr>
              <a:lnSpc>
                <a:spcPct val="130000"/>
              </a:lnSpc>
            </a:pPr>
            <a:endParaRPr lang="en-US" altLang="zh-CN" dirty="0">
              <a:ea typeface="微软雅黑" pitchFamily="34" charset="-122"/>
              <a:sym typeface="Arial" pitchFamily="34" charset="0"/>
            </a:endParaRPr>
          </a:p>
          <a:p>
            <a:pPr>
              <a:lnSpc>
                <a:spcPct val="130000"/>
              </a:lnSpc>
            </a:pPr>
            <a:endParaRPr lang="en-US" altLang="zh-CN" sz="1400" dirty="0"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1472" y="1262706"/>
            <a:ext cx="442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noProof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微软雅黑" pitchFamily="34" charset="-122"/>
                <a:cs typeface="+mn-ea"/>
                <a:sym typeface="+mn-ea"/>
              </a:rPr>
              <a:t>Company ’s Brief Introdction</a:t>
            </a:r>
            <a:endParaRPr lang="zh-CN" alt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1502" y="486771"/>
            <a:ext cx="81639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WUYI XINXIHANG INDUSTRY &amp; TRADE CO.,LTD.</a:t>
            </a:r>
            <a:endParaRPr lang="zh-CN" alt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喜航厂房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97641"/>
            <a:ext cx="7132637" cy="463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4"/>
          <p:cNvSpPr txBox="1">
            <a:spLocks noChangeArrowheads="1"/>
          </p:cNvSpPr>
          <p:nvPr/>
        </p:nvSpPr>
        <p:spPr>
          <a:xfrm>
            <a:off x="571472" y="5635648"/>
            <a:ext cx="7696200" cy="10080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34" charset="0"/>
              </a:rPr>
              <a:t> WUYI XIN XIHANG INDUSTRY &amp; TRADE CO.,LTD.</a:t>
            </a:r>
            <a:b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34" charset="0"/>
              </a:rPr>
            </a:b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ADD:No.108 </a:t>
            </a:r>
            <a:r>
              <a:rPr kumimoji="0" lang="en-US" altLang="zh-CN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Shenbao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Road, </a:t>
            </a:r>
            <a:r>
              <a:rPr kumimoji="0" lang="en-US" altLang="zh-CN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Baiyang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Industry Area, </a:t>
            </a:r>
            <a:r>
              <a:rPr kumimoji="0" lang="en-US" altLang="zh-CN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Wuyi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Zhejiang, 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China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图片 14" descr="QQ截图20160314200108_副本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1532" y="121527"/>
            <a:ext cx="2079624" cy="52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样品展示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905000"/>
            <a:ext cx="4222765" cy="316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0" descr="业务员1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905000"/>
            <a:ext cx="4742938" cy="316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4412047" y="5214950"/>
            <a:ext cx="487486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3200" b="1" cap="none" spc="50" noProof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PROFESSIONAL SERVICE</a:t>
            </a:r>
            <a:endParaRPr lang="zh-CN" alt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图片 14" descr="QQ截图20160314200108_副本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215082"/>
            <a:ext cx="2000232" cy="50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642942" y="285728"/>
            <a:ext cx="94297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4400" b="1" cap="none" spc="50" noProof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 YEARS EXPERIENCE ON </a:t>
            </a:r>
          </a:p>
          <a:p>
            <a:r>
              <a:rPr lang="en-US" altLang="zh-CN" sz="4400" b="1" cap="none" spc="50" noProof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DRINKING WARE </a:t>
            </a:r>
            <a:endParaRPr lang="zh-CN" alt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176363" y="714356"/>
            <a:ext cx="7038975" cy="9064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buFontTx/>
              <a:buNone/>
              <a:defRPr/>
            </a:pPr>
            <a:r>
              <a:rPr lang="en-US" altLang="zh-CN" sz="32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Injection Molding Workshop</a:t>
            </a:r>
          </a:p>
        </p:txBody>
      </p:sp>
      <p:pic>
        <p:nvPicPr>
          <p:cNvPr id="3" name="图片 6" descr="注塑车间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578" y="1500174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7034243" y="3929066"/>
            <a:ext cx="1681161" cy="225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ea typeface="微软雅黑" pitchFamily="34" charset="-122"/>
              </a:rPr>
              <a:t>18 injection machines. Daily</a:t>
            </a:r>
            <a:r>
              <a:rPr lang="en-US" altLang="zh-CN" dirty="0">
                <a:ea typeface="微软雅黑" pitchFamily="34" charset="-122"/>
                <a:sym typeface="黑体" pitchFamily="49" charset="-122"/>
              </a:rPr>
              <a:t> production capacity is more than 50,000pcs</a:t>
            </a:r>
          </a:p>
        </p:txBody>
      </p:sp>
      <p:pic>
        <p:nvPicPr>
          <p:cNvPr id="5" name="图片 14" descr="QQ截图20160314200108_副本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42853"/>
            <a:ext cx="2151062" cy="53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143000" y="642918"/>
            <a:ext cx="7038975" cy="9064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buFontTx/>
              <a:buNone/>
              <a:defRPr/>
            </a:pPr>
            <a:r>
              <a:rPr lang="en-US" altLang="zh-CN" sz="32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Metal  Workshop</a:t>
            </a:r>
          </a:p>
        </p:txBody>
      </p:sp>
      <p:pic>
        <p:nvPicPr>
          <p:cNvPr id="3" name="图片 6" descr="金工车间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57298"/>
            <a:ext cx="660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14" descr="QQ截图20160314200108_副本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142852"/>
            <a:ext cx="1824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7358082" y="3929066"/>
            <a:ext cx="1643074" cy="225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 smtClean="0">
                <a:ea typeface="微软雅黑" pitchFamily="34" charset="-122"/>
              </a:rPr>
              <a:t>3 production line, </a:t>
            </a:r>
            <a:r>
              <a:rPr lang="en-US" altLang="zh-CN" dirty="0">
                <a:ea typeface="微软雅黑" pitchFamily="34" charset="-122"/>
              </a:rPr>
              <a:t>Daily</a:t>
            </a:r>
            <a:r>
              <a:rPr lang="en-US" altLang="zh-CN" dirty="0">
                <a:ea typeface="微软雅黑" pitchFamily="34" charset="-122"/>
                <a:sym typeface="黑体" pitchFamily="49" charset="-122"/>
              </a:rPr>
              <a:t> production capacity is more than </a:t>
            </a:r>
            <a:r>
              <a:rPr lang="en-US" altLang="zh-CN" dirty="0" smtClean="0">
                <a:ea typeface="微软雅黑" pitchFamily="34" charset="-122"/>
                <a:sym typeface="黑体" pitchFamily="49" charset="-122"/>
              </a:rPr>
              <a:t>15,000pcs</a:t>
            </a:r>
            <a:endParaRPr lang="en-US" altLang="zh-CN" dirty="0">
              <a:ea typeface="微软雅黑" pitchFamily="34" charset="-122"/>
              <a:sym typeface="黑体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390677" y="304800"/>
            <a:ext cx="7038975" cy="9064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buFontTx/>
              <a:buNone/>
              <a:defRPr/>
            </a:pPr>
            <a:r>
              <a:rPr lang="en-US" altLang="zh-CN" sz="32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Assemble line &amp; Warehouse</a:t>
            </a:r>
          </a:p>
        </p:txBody>
      </p:sp>
      <p:pic>
        <p:nvPicPr>
          <p:cNvPr id="3" name="图片 6" descr="工厂流水线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07" y="1176342"/>
            <a:ext cx="3779055" cy="503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6" descr="工厂成品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176343"/>
            <a:ext cx="3779054" cy="503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4" descr="QQ截图20160314200108_副本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142853"/>
            <a:ext cx="1785950" cy="44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QQ图片201704191751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2658222"/>
            <a:ext cx="3000396" cy="1556596"/>
          </a:xfrm>
          <a:prstGeom prst="rect">
            <a:avLst/>
          </a:prstGeom>
        </p:spPr>
      </p:pic>
      <p:pic>
        <p:nvPicPr>
          <p:cNvPr id="18" name="图片 17" descr="QQ图片2017041917522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214" y="2030484"/>
            <a:ext cx="2072562" cy="1255640"/>
          </a:xfrm>
          <a:prstGeom prst="rect">
            <a:avLst/>
          </a:prstGeom>
        </p:spPr>
      </p:pic>
      <p:pic>
        <p:nvPicPr>
          <p:cNvPr id="23" name="图片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2143116"/>
            <a:ext cx="13229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4429132"/>
            <a:ext cx="306988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bulletlin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7950" y="3355100"/>
            <a:ext cx="2000264" cy="931156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6" y="4488462"/>
            <a:ext cx="1428760" cy="144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1357290" y="642918"/>
            <a:ext cx="4235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50" noProof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USA  MARKET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图片 14" descr="QQ截图20160314200108_副本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54" y="142852"/>
            <a:ext cx="2079624" cy="52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Q图片201704191811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785926"/>
            <a:ext cx="2500330" cy="2230752"/>
          </a:xfrm>
          <a:prstGeom prst="rect">
            <a:avLst/>
          </a:prstGeom>
        </p:spPr>
      </p:pic>
      <p:pic>
        <p:nvPicPr>
          <p:cNvPr id="4" name="图片 3" descr="QQ图片201704191813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286256"/>
            <a:ext cx="2469000" cy="1815767"/>
          </a:xfrm>
          <a:prstGeom prst="rect">
            <a:avLst/>
          </a:prstGeom>
        </p:spPr>
      </p:pic>
      <p:pic>
        <p:nvPicPr>
          <p:cNvPr id="9" name="图片 8" descr="QQ图片2017041918274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1785926"/>
            <a:ext cx="2356365" cy="2214578"/>
          </a:xfrm>
          <a:prstGeom prst="rect">
            <a:avLst/>
          </a:prstGeom>
        </p:spPr>
      </p:pic>
      <p:pic>
        <p:nvPicPr>
          <p:cNvPr id="10" name="图片 9" descr="QQ图片2017041918284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4286256"/>
            <a:ext cx="1571636" cy="1773128"/>
          </a:xfrm>
          <a:prstGeom prst="rect">
            <a:avLst/>
          </a:prstGeom>
        </p:spPr>
      </p:pic>
      <p:pic>
        <p:nvPicPr>
          <p:cNvPr id="11" name="图片 10" descr="QQ图片201704191829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3492206"/>
            <a:ext cx="2786082" cy="2580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-214346" y="568091"/>
            <a:ext cx="93583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2016 USA MOST POPULAR ITEMS</a:t>
            </a:r>
            <a:endParaRPr lang="zh-CN" alt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88"/>
  <p:tag name="KSO_WM_TAG_VERSION" val="1.0"/>
  <p:tag name="KSO_WM_SLIDE_ID" val="diagram9001_1"/>
  <p:tag name="KSO_WM_SLIDE_INDEX" val="1"/>
  <p:tag name="KSO_WM_SLIDE_ITEM_CNT" val="1"/>
  <p:tag name="KSO_WM_SLIDE_LAYOUT" val="a_d"/>
  <p:tag name="KSO_WM_SLIDE_LAYOUT_CNT" val="1_1"/>
  <p:tag name="KSO_WM_SLIDE_TYPE" val="text"/>
  <p:tag name="KSO_WM_BEAUTIFY_FLAG" val="#wm#"/>
  <p:tag name="KSO_WM_SLIDE_POSITION" val="104*204"/>
  <p:tag name="KSO_WM_SLIDE_SIZE" val="523*20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9001"/>
  <p:tag name="KSO_WM_UNIT_TYPE" val="a"/>
  <p:tag name="KSO_WM_UNIT_INDEX" val="1"/>
  <p:tag name="KSO_WM_UNIT_ID" val="150995200*a*1"/>
  <p:tag name="KSO_WM_UNIT_CLEAR" val="1"/>
  <p:tag name="KSO_WM_UNIT_LAYERLEVEL" val="1"/>
  <p:tag name="KSO_WM_UNIT_VALUE" val="19"/>
  <p:tag name="KSO_WM_UNIT_ISCONTENTSTITLE" val="0"/>
  <p:tag name="KSO_WM_UNIT_HIGHLIGHT" val="0"/>
  <p:tag name="KSO_WM_UNIT_COMPATIBLE" val="0"/>
  <p:tag name="KSO_WM_BEAUTIFY_FLAG" val="#wm#"/>
  <p:tag name="KSO_WM_UNIT_PRESET_TEXT_INDEX" val="3"/>
  <p:tag name="KSO_WM_UNIT_PRESET_TEXT_LEN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9001"/>
  <p:tag name="KSO_WM_UNIT_TYPE" val="a"/>
  <p:tag name="KSO_WM_UNIT_INDEX" val="1"/>
  <p:tag name="KSO_WM_UNIT_ID" val="150995200*a*1"/>
  <p:tag name="KSO_WM_UNIT_CLEAR" val="1"/>
  <p:tag name="KSO_WM_UNIT_LAYERLEVEL" val="1"/>
  <p:tag name="KSO_WM_UNIT_VALUE" val="19"/>
  <p:tag name="KSO_WM_UNIT_ISCONTENTSTITLE" val="0"/>
  <p:tag name="KSO_WM_UNIT_HIGHLIGHT" val="0"/>
  <p:tag name="KSO_WM_UNIT_COMPATIBLE" val="0"/>
  <p:tag name="KSO_WM_BEAUTIFY_FLAG" val="#wm#"/>
  <p:tag name="KSO_WM_UNIT_PRESET_TEXT_INDEX" val="3"/>
  <p:tag name="KSO_WM_UNIT_PRESET_TEXT_LEN" val="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9001"/>
  <p:tag name="KSO_WM_UNIT_TYPE" val="a"/>
  <p:tag name="KSO_WM_UNIT_INDEX" val="1"/>
  <p:tag name="KSO_WM_UNIT_ID" val="150995200*a*1"/>
  <p:tag name="KSO_WM_UNIT_CLEAR" val="1"/>
  <p:tag name="KSO_WM_UNIT_LAYERLEVEL" val="1"/>
  <p:tag name="KSO_WM_UNIT_VALUE" val="19"/>
  <p:tag name="KSO_WM_UNIT_ISCONTENTSTITLE" val="0"/>
  <p:tag name="KSO_WM_UNIT_HIGHLIGHT" val="0"/>
  <p:tag name="KSO_WM_UNIT_COMPATIBLE" val="0"/>
  <p:tag name="KSO_WM_BEAUTIFY_FLAG" val="#wm#"/>
  <p:tag name="KSO_WM_UNIT_PRESET_TEXT_INDEX" val="3"/>
  <p:tag name="KSO_WM_UNIT_PRESET_TEXT_LEN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88"/>
  <p:tag name="KSO_WM_TAG_VERSION" val="1.0"/>
  <p:tag name="KSO_WM_SLIDE_ID" val="diagram9001_1"/>
  <p:tag name="KSO_WM_SLIDE_INDEX" val="1"/>
  <p:tag name="KSO_WM_SLIDE_ITEM_CNT" val="1"/>
  <p:tag name="KSO_WM_SLIDE_LAYOUT" val="a_d"/>
  <p:tag name="KSO_WM_SLIDE_LAYOUT_CNT" val="1_1"/>
  <p:tag name="KSO_WM_SLIDE_TYPE" val="text"/>
  <p:tag name="KSO_WM_BEAUTIFY_FLAG" val="#wm#"/>
  <p:tag name="KSO_WM_SLIDE_POSITION" val="104*204"/>
  <p:tag name="KSO_WM_SLIDE_SIZE" val="523*20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88"/>
  <p:tag name="KSO_WM_TAG_VERSION" val="1.0"/>
  <p:tag name="KSO_WM_SLIDE_ID" val="diagram9001_1"/>
  <p:tag name="KSO_WM_SLIDE_INDEX" val="1"/>
  <p:tag name="KSO_WM_SLIDE_ITEM_CNT" val="1"/>
  <p:tag name="KSO_WM_SLIDE_LAYOUT" val="a_d"/>
  <p:tag name="KSO_WM_SLIDE_LAYOUT_CNT" val="1_1"/>
  <p:tag name="KSO_WM_SLIDE_TYPE" val="text"/>
  <p:tag name="KSO_WM_BEAUTIFY_FLAG" val="#wm#"/>
  <p:tag name="KSO_WM_SLIDE_POSITION" val="104*204"/>
  <p:tag name="KSO_WM_SLIDE_SIZE" val="523*20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88"/>
  <p:tag name="KSO_WM_TAG_VERSION" val="1.0"/>
  <p:tag name="KSO_WM_SLIDE_ID" val="diagram9001_1"/>
  <p:tag name="KSO_WM_SLIDE_INDEX" val="1"/>
  <p:tag name="KSO_WM_SLIDE_ITEM_CNT" val="1"/>
  <p:tag name="KSO_WM_SLIDE_LAYOUT" val="a_d"/>
  <p:tag name="KSO_WM_SLIDE_LAYOUT_CNT" val="1_1"/>
  <p:tag name="KSO_WM_SLIDE_TYPE" val="text"/>
  <p:tag name="KSO_WM_BEAUTIFY_FLAG" val="#wm#"/>
  <p:tag name="KSO_WM_SLIDE_POSITION" val="104*204"/>
  <p:tag name="KSO_WM_SLIDE_SIZE" val="523*20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88"/>
  <p:tag name="KSO_WM_TAG_VERSION" val="1.0"/>
  <p:tag name="KSO_WM_SLIDE_ID" val="diagram9001_1"/>
  <p:tag name="KSO_WM_SLIDE_INDEX" val="1"/>
  <p:tag name="KSO_WM_SLIDE_ITEM_CNT" val="1"/>
  <p:tag name="KSO_WM_SLIDE_LAYOUT" val="a_d"/>
  <p:tag name="KSO_WM_SLIDE_LAYOUT_CNT" val="1_1"/>
  <p:tag name="KSO_WM_SLIDE_TYPE" val="text"/>
  <p:tag name="KSO_WM_BEAUTIFY_FLAG" val="#wm#"/>
  <p:tag name="KSO_WM_SLIDE_POSITION" val="104*204"/>
  <p:tag name="KSO_WM_SLIDE_SIZE" val="523*20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254</Words>
  <PresentationFormat>全屏显示(4:3)</PresentationFormat>
  <Paragraphs>44</Paragraphs>
  <Slides>14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2017 FASHION BOTTLE NEW EXTENSION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lenovo</cp:lastModifiedBy>
  <cp:revision>54</cp:revision>
  <dcterms:modified xsi:type="dcterms:W3CDTF">2017-05-03T01:29:07Z</dcterms:modified>
</cp:coreProperties>
</file>