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3"/>
    <p:sldId id="286" r:id="rId4"/>
    <p:sldId id="256" r:id="rId5"/>
    <p:sldId id="287" r:id="rId6"/>
    <p:sldId id="288" r:id="rId7"/>
    <p:sldId id="266" r:id="rId8"/>
    <p:sldId id="257" r:id="rId9"/>
    <p:sldId id="269" r:id="rId10"/>
    <p:sldId id="29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8A4"/>
    <a:srgbClr val="F9D0C3"/>
    <a:srgbClr val="F6B4A0"/>
    <a:srgbClr val="FF8E93"/>
    <a:srgbClr val="FFE2D6"/>
    <a:srgbClr val="BBEFFF"/>
    <a:srgbClr val="B7FEEE"/>
    <a:srgbClr val="B2FE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9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29AB-CA6D-4E9D-86E5-13A0D6F8AE87}" type="datetimeFigureOut">
              <a:rPr lang="en-SG" smtClean="0"/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3DFE-EEBA-44AF-BF1F-1CCD5CDCBB0C}" type="slidenum">
              <a:rPr lang="en-SG" smtClean="0"/>
            </a:fld>
            <a:endParaRPr lang="en-S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29AB-CA6D-4E9D-86E5-13A0D6F8AE87}" type="datetimeFigureOut">
              <a:rPr lang="en-SG" smtClean="0"/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3DFE-EEBA-44AF-BF1F-1CCD5CDCBB0C}" type="slidenum">
              <a:rPr lang="en-SG" smtClean="0"/>
            </a:fld>
            <a:endParaRPr lang="en-S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29AB-CA6D-4E9D-86E5-13A0D6F8AE87}" type="datetimeFigureOut">
              <a:rPr lang="en-SG" smtClean="0"/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3DFE-EEBA-44AF-BF1F-1CCD5CDCBB0C}" type="slidenum">
              <a:rPr lang="en-SG" smtClean="0"/>
            </a:fld>
            <a:endParaRPr lang="en-S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29AB-CA6D-4E9D-86E5-13A0D6F8AE87}" type="datetimeFigureOut">
              <a:rPr lang="en-SG" smtClean="0"/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3DFE-EEBA-44AF-BF1F-1CCD5CDCBB0C}" type="slidenum">
              <a:rPr lang="en-SG" smtClean="0"/>
            </a:fld>
            <a:endParaRPr lang="en-S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29AB-CA6D-4E9D-86E5-13A0D6F8AE87}" type="datetimeFigureOut">
              <a:rPr lang="en-SG" smtClean="0"/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3DFE-EEBA-44AF-BF1F-1CCD5CDCBB0C}" type="slidenum">
              <a:rPr lang="en-SG" smtClean="0"/>
            </a:fld>
            <a:endParaRPr lang="en-S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29AB-CA6D-4E9D-86E5-13A0D6F8AE87}" type="datetimeFigureOut">
              <a:rPr lang="en-SG" smtClean="0"/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3DFE-EEBA-44AF-BF1F-1CCD5CDCBB0C}" type="slidenum">
              <a:rPr lang="en-SG" smtClean="0"/>
            </a:fld>
            <a:endParaRPr lang="en-S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29AB-CA6D-4E9D-86E5-13A0D6F8AE87}" type="datetimeFigureOut">
              <a:rPr lang="en-SG" smtClean="0"/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3DFE-EEBA-44AF-BF1F-1CCD5CDCBB0C}" type="slidenum">
              <a:rPr lang="en-SG" smtClean="0"/>
            </a:fld>
            <a:endParaRPr lang="en-S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29AB-CA6D-4E9D-86E5-13A0D6F8AE87}" type="datetimeFigureOut">
              <a:rPr lang="en-SG" smtClean="0"/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3DFE-EEBA-44AF-BF1F-1CCD5CDCBB0C}" type="slidenum">
              <a:rPr lang="en-SG" smtClean="0"/>
            </a:fld>
            <a:endParaRPr lang="en-S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29AB-CA6D-4E9D-86E5-13A0D6F8AE87}" type="datetimeFigureOut">
              <a:rPr lang="en-SG" smtClean="0"/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3DFE-EEBA-44AF-BF1F-1CCD5CDCBB0C}" type="slidenum">
              <a:rPr lang="en-SG" smtClean="0"/>
            </a:fld>
            <a:endParaRPr lang="en-S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29AB-CA6D-4E9D-86E5-13A0D6F8AE87}" type="datetimeFigureOut">
              <a:rPr lang="en-SG" smtClean="0"/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3DFE-EEBA-44AF-BF1F-1CCD5CDCBB0C}" type="slidenum">
              <a:rPr lang="en-SG" smtClean="0"/>
            </a:fld>
            <a:endParaRPr lang="en-S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29AB-CA6D-4E9D-86E5-13A0D6F8AE87}" type="datetimeFigureOut">
              <a:rPr lang="en-SG" smtClean="0"/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3DFE-EEBA-44AF-BF1F-1CCD5CDCBB0C}" type="slidenum">
              <a:rPr lang="en-SG" smtClean="0"/>
            </a:fld>
            <a:endParaRPr lang="en-S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E29AB-CA6D-4E9D-86E5-13A0D6F8AE87}" type="datetimeFigureOut">
              <a:rPr lang="en-SG" smtClean="0"/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53DFE-EEBA-44AF-BF1F-1CCD5CDCBB0C}" type="slidenum">
              <a:rPr lang="en-SG" smtClean="0"/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23" b="-16316"/>
          <a:stretch>
            <a:fillRect/>
          </a:stretch>
        </p:blipFill>
        <p:spPr>
          <a:xfrm>
            <a:off x="556368" y="3575056"/>
            <a:ext cx="7605138" cy="4267931"/>
          </a:xfrm>
          <a:prstGeom prst="rect">
            <a:avLst/>
          </a:prstGeom>
        </p:spPr>
      </p:pic>
      <p:sp>
        <p:nvSpPr>
          <p:cNvPr id="4" name="Subtitle 2"/>
          <p:cNvSpPr txBox="1"/>
          <p:nvPr/>
        </p:nvSpPr>
        <p:spPr>
          <a:xfrm>
            <a:off x="2030085" y="1699064"/>
            <a:ext cx="4840638" cy="172993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sz="1400" dirty="0">
                <a:latin typeface="+mj-lt"/>
              </a:rPr>
              <a:t>PRACTICE AND PLAY </a:t>
            </a:r>
            <a:r>
              <a:rPr lang="en-SG" sz="1400" dirty="0">
                <a:solidFill>
                  <a:srgbClr val="F6B8A4"/>
                </a:solidFill>
                <a:latin typeface="+mj-lt"/>
              </a:rPr>
              <a:t>WHEREVER, WHENEVER</a:t>
            </a:r>
            <a:endParaRPr lang="en-SG" sz="1400" dirty="0">
              <a:solidFill>
                <a:srgbClr val="F6B8A4"/>
              </a:solidFill>
              <a:latin typeface="+mj-lt"/>
            </a:endParaRPr>
          </a:p>
          <a:p>
            <a:r>
              <a:rPr lang="en-SG" sz="1400" dirty="0">
                <a:latin typeface="+mj-lt"/>
              </a:rPr>
              <a:t>COMPACT SLIM DESIGN FOR ADDED </a:t>
            </a:r>
            <a:r>
              <a:rPr lang="en-SG" sz="1400" dirty="0">
                <a:solidFill>
                  <a:srgbClr val="F6B8A4"/>
                </a:solidFill>
                <a:latin typeface="+mj-lt"/>
              </a:rPr>
              <a:t>PORTABILITY</a:t>
            </a:r>
            <a:endParaRPr lang="en-SG" sz="1400" dirty="0">
              <a:solidFill>
                <a:srgbClr val="F6B8A4"/>
              </a:solidFill>
              <a:latin typeface="+mj-lt"/>
            </a:endParaRPr>
          </a:p>
          <a:p>
            <a:r>
              <a:rPr lang="en-SG" sz="1400" dirty="0">
                <a:latin typeface="+mj-lt"/>
              </a:rPr>
              <a:t>DUAL STEREO </a:t>
            </a:r>
            <a:r>
              <a:rPr lang="en-SG" sz="1400" dirty="0">
                <a:solidFill>
                  <a:srgbClr val="F6B8A4"/>
                </a:solidFill>
                <a:latin typeface="+mj-lt"/>
              </a:rPr>
              <a:t>SPEAKERS</a:t>
            </a:r>
            <a:endParaRPr lang="en-SG" sz="1400" dirty="0">
              <a:solidFill>
                <a:srgbClr val="F6B8A4"/>
              </a:solidFill>
              <a:latin typeface="+mj-lt"/>
            </a:endParaRPr>
          </a:p>
          <a:p>
            <a:r>
              <a:rPr lang="en-SG" sz="1400" dirty="0">
                <a:latin typeface="+mj-lt"/>
              </a:rPr>
              <a:t>QUALITY PIANO KEYS FOR </a:t>
            </a:r>
            <a:r>
              <a:rPr lang="en-SG" sz="1400" dirty="0">
                <a:solidFill>
                  <a:srgbClr val="F6B8A4"/>
                </a:solidFill>
                <a:latin typeface="+mj-lt"/>
              </a:rPr>
              <a:t>ENHANCED STIMULATION </a:t>
            </a:r>
            <a:endParaRPr lang="en-SG" sz="1400" dirty="0">
              <a:solidFill>
                <a:srgbClr val="F6B8A4"/>
              </a:solidFill>
              <a:latin typeface="+mj-lt"/>
            </a:endParaRPr>
          </a:p>
          <a:p>
            <a:r>
              <a:rPr lang="en-SG" sz="1400" dirty="0">
                <a:latin typeface="+mj-lt"/>
              </a:rPr>
              <a:t>CONNECTS TO </a:t>
            </a:r>
            <a:r>
              <a:rPr lang="en-SG" sz="1400" dirty="0">
                <a:solidFill>
                  <a:srgbClr val="F6B8A4"/>
                </a:solidFill>
                <a:latin typeface="+mj-lt"/>
              </a:rPr>
              <a:t>MULTIPLE DEVICE WITH USB CABLE</a:t>
            </a:r>
            <a:endParaRPr lang="en-SG" sz="1400" dirty="0">
              <a:solidFill>
                <a:srgbClr val="F6B8A4"/>
              </a:solidFill>
              <a:latin typeface="+mj-lt"/>
            </a:endParaRPr>
          </a:p>
          <a:p>
            <a:endParaRPr lang="en-SG" sz="1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57394" y="499364"/>
            <a:ext cx="8755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7200" dirty="0">
                <a:solidFill>
                  <a:schemeClr val="bg1">
                    <a:lumMod val="50000"/>
                  </a:schemeClr>
                </a:solidFill>
                <a:latin typeface="+mj-lt"/>
                <a:cs typeface="Phosphate Solid" panose="02000506050000020004" pitchFamily="2" charset="77"/>
              </a:rPr>
              <a:t>JOY </a:t>
            </a:r>
            <a:r>
              <a:rPr lang="en-SG" sz="7200" dirty="0">
                <a:solidFill>
                  <a:schemeClr val="bg1">
                    <a:lumMod val="65000"/>
                  </a:schemeClr>
                </a:solidFill>
                <a:latin typeface="+mj-lt"/>
                <a:cs typeface="Phosphate Solid" panose="02000506050000020004" pitchFamily="2" charset="77"/>
              </a:rPr>
              <a:t>ROLL</a:t>
            </a:r>
            <a:r>
              <a:rPr lang="en-SG" sz="7200" dirty="0">
                <a:solidFill>
                  <a:schemeClr val="bg1">
                    <a:lumMod val="50000"/>
                  </a:schemeClr>
                </a:solidFill>
                <a:latin typeface="+mj-lt"/>
                <a:cs typeface="Phosphate Solid" panose="02000506050000020004" pitchFamily="2" charset="77"/>
              </a:rPr>
              <a:t> </a:t>
            </a:r>
            <a:r>
              <a:rPr lang="en-SG" sz="7200" dirty="0">
                <a:solidFill>
                  <a:schemeClr val="bg1">
                    <a:lumMod val="75000"/>
                  </a:schemeClr>
                </a:solidFill>
                <a:latin typeface="+mj-lt"/>
                <a:cs typeface="Phosphate Solid" panose="02000506050000020004" pitchFamily="2" charset="77"/>
              </a:rPr>
              <a:t>PIANO</a:t>
            </a:r>
            <a:r>
              <a:rPr lang="en-SG" sz="7200" dirty="0">
                <a:solidFill>
                  <a:schemeClr val="bg1">
                    <a:lumMod val="50000"/>
                  </a:schemeClr>
                </a:solidFill>
                <a:latin typeface="+mj-lt"/>
                <a:cs typeface="Phosphate Solid" panose="02000506050000020004" pitchFamily="2" charset="77"/>
              </a:rPr>
              <a:t>  </a:t>
            </a:r>
            <a:endParaRPr lang="en-SG" sz="7200" dirty="0">
              <a:solidFill>
                <a:schemeClr val="bg1">
                  <a:lumMod val="50000"/>
                </a:schemeClr>
              </a:solidFill>
              <a:latin typeface="+mj-lt"/>
              <a:cs typeface="Phosphate Solid" panose="02000506050000020004" pitchFamily="2" charset="77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0994" y="383811"/>
            <a:ext cx="27879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1400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MAKE INSPIRING MUSIC ON THE GO</a:t>
            </a:r>
            <a:endParaRPr lang="en-SG" sz="1400" dirty="0">
              <a:solidFill>
                <a:schemeClr val="accent5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32400" y="6519446"/>
            <a:ext cx="65024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SG" sz="1600" dirty="0">
                <a:solidFill>
                  <a:schemeClr val="bg2"/>
                </a:solidFill>
                <a:latin typeface="+mj-lt"/>
              </a:rPr>
              <a:t>Iword</a:t>
            </a:r>
            <a:endParaRPr lang="en-US" altLang="en-SG" sz="16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061 roll piano (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5215" y="133350"/>
            <a:ext cx="7122795" cy="65906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061 roll piano (6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7805" y="44450"/>
            <a:ext cx="6168390" cy="6769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3061 roll piano (1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25" y="358140"/>
            <a:ext cx="5313045" cy="63049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3061 roll piano (4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4900" y="66040"/>
            <a:ext cx="6801485" cy="65951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51465" y="5317278"/>
            <a:ext cx="16582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1600" dirty="0">
                <a:solidFill>
                  <a:schemeClr val="bg1"/>
                </a:solidFill>
                <a:latin typeface="+mj-lt"/>
              </a:rPr>
              <a:t>JOYWALTZSTUDIO</a:t>
            </a:r>
            <a:endParaRPr lang="en-SG" sz="1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图片 7" descr="3061 roll piano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6845" y="136525"/>
            <a:ext cx="6290945" cy="65855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3121223"/>
            <a:ext cx="17285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1400" b="1" dirty="0">
                <a:solidFill>
                  <a:schemeClr val="bg1"/>
                </a:solidFill>
              </a:rPr>
              <a:t>USB WIRE CHARGER </a:t>
            </a:r>
            <a:endParaRPr lang="en-SG" sz="14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9441" y="3121222"/>
            <a:ext cx="17095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1400" b="1" dirty="0">
                <a:solidFill>
                  <a:schemeClr val="bg1"/>
                </a:solidFill>
              </a:rPr>
              <a:t>PORTABLE CHARGER</a:t>
            </a:r>
            <a:endParaRPr lang="en-SG" sz="1400" b="1" dirty="0">
              <a:solidFill>
                <a:schemeClr val="bg1"/>
              </a:solidFill>
            </a:endParaRPr>
          </a:p>
        </p:txBody>
      </p:sp>
      <p:pic>
        <p:nvPicPr>
          <p:cNvPr id="10" name="图片 9" descr="3061 roll piano (8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4130" y="151765"/>
            <a:ext cx="6555105" cy="65551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3061 roll piano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325" y="60960"/>
            <a:ext cx="8514715" cy="67367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061 roll piano (10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5405" y="109220"/>
            <a:ext cx="3933825" cy="66395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281</Words>
  <Application>WPS 演示</Application>
  <PresentationFormat>On-screen Show (4:3)</PresentationFormat>
  <Paragraphs>19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宋体</vt:lpstr>
      <vt:lpstr>Wingdings</vt:lpstr>
      <vt:lpstr>Phosphate Solid</vt:lpstr>
      <vt:lpstr>Calibri Light</vt:lpstr>
      <vt:lpstr>微软雅黑</vt:lpstr>
      <vt:lpstr>Arial Unicode MS</vt:lpstr>
      <vt:lpstr>Calibri</vt:lpstr>
      <vt:lpstr>等线</vt:lpstr>
      <vt:lpstr>Yu Gothic UI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Joyce Yeo</dc:creator>
  <cp:lastModifiedBy>诺艾 Lei##曲曲冰</cp:lastModifiedBy>
  <cp:revision>75</cp:revision>
  <dcterms:created xsi:type="dcterms:W3CDTF">2018-05-12T08:24:00Z</dcterms:created>
  <dcterms:modified xsi:type="dcterms:W3CDTF">2018-06-12T07:51:55Z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